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548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77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098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41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840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18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13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850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4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0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DC9A-A538-47E4-A7A5-791A6A3E97C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FA33-20F0-4F84-9F42-6AACB20B2C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23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2"/>
            <a:ext cx="9144000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29" y="469446"/>
            <a:ext cx="80391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4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72" y="567417"/>
            <a:ext cx="7788728" cy="58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85" y="643616"/>
            <a:ext cx="7451271" cy="55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85" y="512988"/>
            <a:ext cx="7908471" cy="59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User\Desktop\%D0%BC%D0%BB%D1%8F%D0%BA%D0%BE 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56" y="382361"/>
            <a:ext cx="8300357" cy="62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7" y="523875"/>
            <a:ext cx="7995557" cy="59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84" y="469444"/>
            <a:ext cx="8126187" cy="60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5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42" y="665388"/>
            <a:ext cx="7864929" cy="58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28" y="610960"/>
            <a:ext cx="7908471" cy="59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6" y="349703"/>
            <a:ext cx="8354785" cy="62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15" y="632732"/>
            <a:ext cx="7668986" cy="57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8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 екран</PresentationFormat>
  <Paragraphs>0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4</cp:revision>
  <dcterms:created xsi:type="dcterms:W3CDTF">2021-10-14T08:54:21Z</dcterms:created>
  <dcterms:modified xsi:type="dcterms:W3CDTF">2021-10-14T10:10:29Z</dcterms:modified>
</cp:coreProperties>
</file>